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62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85728"/>
            <a:ext cx="8305800" cy="5929354"/>
          </a:xfrm>
        </p:spPr>
        <p:txBody>
          <a:bodyPr/>
          <a:lstStyle/>
          <a:p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«Мы, нижеподписавшиеся, действуя от имени Германского Верховного Командования,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соглашаемся на безоговорочную капитуляцию всех наших вооруженных сил на суше,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море и в воздухе, а также всех сил, находящихся в настоящее время под немецким командованием,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Верховному Главнокомандованию Красной Армии и одновременно Верховному Командованию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Союзных экспедиционных сил».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«Мы, действуя по приказу и от имени Императора, Японского Правительства и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Японского императорского генерального штаба, настоящим принимаем условия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Декларации, опубликованной 26 июля в Потсдаме Главами Правительств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Соединенных Штатов, Китая и Великобритании, к которой впоследствии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присоединился и СССР, каковые четыре державы будут впоследствии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именоваться Союзными державами.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Настоящим мы заявляем о безоговорочной капитуляции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Союзным державам Японского императорского генерального штаба, всех японских вооруженных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сил и </a:t>
            </a:r>
            <a:endParaRPr lang="ru-RU" sz="2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всех вооруженных сил под японским контролем вне зависимости от того, где они находятся».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Что объединяет эти фрагменты? 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Предложите свои варианты общего названия. 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На основе сделанных выводов сформулируйте </a:t>
            </a:r>
            <a:r>
              <a:rPr lang="ru-RU" sz="4400" b="1" u="sng" dirty="0" smtClean="0">
                <a:solidFill>
                  <a:srgbClr val="FF0000"/>
                </a:solidFill>
              </a:rPr>
              <a:t>тему урока.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Подписание акта о безоговорочной капитуляции (Г.К. Жуков, </a:t>
            </a:r>
            <a:r>
              <a:rPr lang="ru-RU" dirty="0" err="1" smtClean="0">
                <a:solidFill>
                  <a:srgbClr val="FF0000"/>
                </a:solidFill>
              </a:rPr>
              <a:t>Кейтель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капитуляция_Жук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857364"/>
            <a:ext cx="4071965" cy="4071966"/>
          </a:xfrm>
          <a:prstGeom prst="rect">
            <a:avLst/>
          </a:prstGeom>
          <a:noFill/>
        </p:spPr>
      </p:pic>
      <p:pic>
        <p:nvPicPr>
          <p:cNvPr id="5" name="Picture 3" descr="капитулция_Кейте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857364"/>
            <a:ext cx="385762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нтернат-31\Desktop\22385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290026">
            <a:off x="628288" y="1341508"/>
            <a:ext cx="3028950" cy="4572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Picture 3" descr="C:\Users\интернат-31\Desktop\5366_277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4195">
            <a:off x="4322838" y="376026"/>
            <a:ext cx="4032448" cy="27832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6" name="Picture 4" descr="C:\Users\интернат-31\Desktop\DPP_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23533">
            <a:off x="4020404" y="3651801"/>
            <a:ext cx="4613597" cy="293383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Мы из Берлин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6585706" cy="4572000"/>
          </a:xfrm>
          <a:prstGeom prst="rect">
            <a:avLst/>
          </a:prstGeom>
          <a:noFill/>
        </p:spPr>
      </p:pic>
      <p:pic>
        <p:nvPicPr>
          <p:cNvPr id="5" name="Picture 2" descr="C:\Users\интернат-31\Desktop\s87158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786190"/>
            <a:ext cx="3810000" cy="279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нтернат-31\Desktop\ao_200506030004057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59424">
            <a:off x="534553" y="507755"/>
            <a:ext cx="4445000" cy="3632200"/>
          </a:xfrm>
          <a:prstGeom prst="rect">
            <a:avLst/>
          </a:prstGeom>
          <a:noFill/>
        </p:spPr>
      </p:pic>
      <p:pic>
        <p:nvPicPr>
          <p:cNvPr id="5" name="Picture 3" descr="C:\Users\интернат-31\Desktop\a97af45775ae91b4de7c9750db265d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87928">
            <a:off x="5154862" y="1731545"/>
            <a:ext cx="3076834" cy="4182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74</TotalTime>
  <Words>132</Words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Слайд 1</vt:lpstr>
      <vt:lpstr>«Мы, нижеподписавшиеся, действуя от имени Германского Верховного Командования, соглашаемся на безоговорочную капитуляцию всех наших вооруженных сил на суше,  на море и в воздухе, а также всех сил, находящихся в настоящее время под немецким командованием,  — Верховному Главнокомандованию Красной Армии и одновременно Верховному Командованию  Союзных экспедиционных сил».  </vt:lpstr>
      <vt:lpstr>Слайд 3</vt:lpstr>
      <vt:lpstr>Подписание акта о безоговорочной капитуляции (Г.К. Жуков, Кейтель)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«Мы, нижеподписавшиеся, действуя от имени Германского Верховного Командования, соглашаемся на безоговорочную капитуляцию всех наших вооруженных сил на суше,  на море и в воздухе, а также всех сил, находящихся в настоящее время под немецким командованием,  — Верховному Главнокомандованию Красной Армии и одновременно Верховному Командованию  Союзных экспедиционных сил».  </dc:title>
  <cp:lastModifiedBy>User</cp:lastModifiedBy>
  <cp:revision>10</cp:revision>
  <dcterms:modified xsi:type="dcterms:W3CDTF">2016-09-19T17:24:34Z</dcterms:modified>
</cp:coreProperties>
</file>